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81" r:id="rId3"/>
    <p:sldId id="1509" r:id="rId4"/>
    <p:sldId id="1650" r:id="rId5"/>
    <p:sldId id="1651" r:id="rId6"/>
    <p:sldId id="1652" r:id="rId7"/>
    <p:sldId id="1653" r:id="rId8"/>
    <p:sldId id="467" r:id="rId9"/>
    <p:sldId id="1669" r:id="rId10"/>
    <p:sldId id="1666" r:id="rId11"/>
    <p:sldId id="1667" r:id="rId12"/>
    <p:sldId id="1668" r:id="rId13"/>
    <p:sldId id="532" r:id="rId14"/>
    <p:sldId id="1348" r:id="rId15"/>
    <p:sldId id="1536" r:id="rId16"/>
    <p:sldId id="1649" r:id="rId17"/>
    <p:sldId id="1670" r:id="rId18"/>
    <p:sldId id="1671" r:id="rId19"/>
    <p:sldId id="275" r:id="rId20"/>
    <p:sldId id="1573" r:id="rId21"/>
    <p:sldId id="1672" r:id="rId22"/>
    <p:sldId id="1673" r:id="rId23"/>
    <p:sldId id="1656" r:id="rId24"/>
    <p:sldId id="1657" r:id="rId25"/>
    <p:sldId id="1664" r:id="rId26"/>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925DF1-6197-55B5-1A82-6A9E1352CA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E8BC0EC-44C0-F48A-532E-EE92912E26D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AE251D8-6BC7-D2BB-CAC3-24B0D706FAE1}"/>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F462142E-AB66-3E32-5894-09A8232A9336}"/>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077943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EC9EE-9FF2-01EC-A9B5-58EA2BB02D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A62D85-10D9-675D-959C-F2EE973238B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8E69C8-C10A-0868-1B9E-C28BF447C421}"/>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1D8F5371-4031-5BC5-7FDA-03ED03FF7925}"/>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28026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6990E-B6B8-FB38-929D-492D7462C7E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BF8883-7AC1-DD42-8496-6C52AB3CA2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BA9C807-8CE6-1301-3FB4-B73B024C3952}"/>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7677194C-0DD5-8524-062A-1EDF7CBCFDB4}"/>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8203641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6DD8C-7120-7B45-96A8-4B2030A67E2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C0679D3-ED66-E261-A2F0-A35A4A357A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35A8C44-317F-AB72-D567-2D9DBF4CD217}"/>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047A5550-9624-278B-CC84-5FD2E3E64B95}"/>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4558156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9E702A-1C5F-F2F5-473B-590547C7860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5B0FA0A-D857-EA90-5038-B30EFDE41D0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EE1434-B77D-CBBC-89EC-DB61C07DB45A}"/>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79A301D-F26C-D7F1-05F3-4D2C73DC2411}"/>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119273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4E2FBD-12CE-5148-805B-D96196C77AF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CF8210-7FD3-F7DC-BF42-86281BD21F8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26D50D5-FB6C-CD73-8C42-41EA2D4D7CF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5EAFFFCE-777C-8DCE-C447-2919AC834ABF}"/>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7472948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B3D59-6EA8-44B4-9D7A-889DDB3D03E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8C21C94-2543-F11C-2088-1051041421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EC737E-D1BA-4F02-E333-C6D3BEC7FEE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7BF9EAC-01BE-CFB5-1B17-EB82D4ECCA26}"/>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3526270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0BA48-9B00-D50B-A91E-069F6084927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143B03-DF88-E5FF-B207-439DF881F2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05D4D2-3FDF-B2DC-3CE8-6F571D832BB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90BC1A9-DB93-0990-B71E-A7C43F5AACA1}"/>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6091024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87951-90FE-494E-7D7A-65ADF925D6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8AE49D-62DF-6106-8327-402662CD22A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C92B1DB-9080-0E09-4EAA-BE85ACDAB81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77B50A4-0505-0823-4C22-E00B484E216B}"/>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9194973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453F-53C7-DC35-8426-BCB929DFA2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81D781C-4729-39EF-40C8-27195373B25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5C5AC2-A04A-1540-33F2-BAC5C3DC988C}"/>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72F4921-A09B-3012-4F53-991E489183AE}"/>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7464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09308-C6BE-F7FE-6044-FACD6CCE9A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AD8F65-85D3-1E35-CB43-D119E0EC64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E90407-DD0A-77C3-3ADE-169D3187F193}"/>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E18C8C66-0296-2D05-E6DE-4A67AED330E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49314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58966-E4DD-4F9C-001A-07D143C52F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5C3A9E-4956-F667-8B9B-E1DF932747D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90D469-C48C-4C59-B55C-EF686DD282A6}"/>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7418C87-FF06-0D57-8B98-3AA15F7A2807}"/>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96186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5CC78-8B34-6E67-9EFF-BE777E7FFD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89242A2-FD92-7072-6127-B8806A56B4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7B41C3-9722-0C26-A40D-138D67A4D6D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EB95C3B-5DEC-376F-CCFE-C5C214DD984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27913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756418-BDA2-2EA1-0723-B6F6B20D4D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699D073-A84F-1F14-1171-27005B01394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6364125-D015-79E3-C71B-B967C586F0D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0C21A349-43F6-EC80-447E-7AA7D02CF8CD}"/>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4687723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7AE27-EE1A-B3D5-F946-D367A728F5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5C6E267-CA0D-7342-62A6-0094E4B2E61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7700C7-9FB3-CC3E-6418-A791FAD75B21}"/>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CC828F83-093A-B4C4-D441-9EA5C783300B}"/>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654560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79</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D99E48-33C6-EDE3-1932-58FA33099113}"/>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79BA55AE-32F3-B84A-6699-E8A62BD34D7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837F067-36AA-677B-E573-DE74CF999177}"/>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11" name="Image 10">
            <a:extLst>
              <a:ext uri="{FF2B5EF4-FFF2-40B4-BE49-F238E27FC236}">
                <a16:creationId xmlns:a16="http://schemas.microsoft.com/office/drawing/2014/main" id="{16F71315-8DFE-3E99-6405-C457C2AC8D30}"/>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4D19D634-1078-685C-7E05-D17D22CDDB0F}"/>
              </a:ext>
            </a:extLst>
          </p:cNvPr>
          <p:cNvSpPr txBox="1"/>
          <p:nvPr/>
        </p:nvSpPr>
        <p:spPr>
          <a:xfrm>
            <a:off x="5133420" y="1055509"/>
            <a:ext cx="1913152" cy="707886"/>
          </a:xfrm>
          <a:prstGeom prst="rect">
            <a:avLst/>
          </a:prstGeom>
          <a:noFill/>
        </p:spPr>
        <p:txBody>
          <a:bodyPr wrap="none" rtlCol="0">
            <a:spAutoFit/>
          </a:bodyPr>
          <a:lstStyle/>
          <a:p>
            <a:r>
              <a:rPr lang="fr-FR" sz="4000" dirty="0"/>
              <a:t>Observe</a:t>
            </a:r>
          </a:p>
        </p:txBody>
      </p:sp>
      <p:pic>
        <p:nvPicPr>
          <p:cNvPr id="2" name="Image 1">
            <a:extLst>
              <a:ext uri="{FF2B5EF4-FFF2-40B4-BE49-F238E27FC236}">
                <a16:creationId xmlns:a16="http://schemas.microsoft.com/office/drawing/2014/main" id="{CACFED01-752D-883E-E35A-FCE0B2A257C4}"/>
              </a:ext>
            </a:extLst>
          </p:cNvPr>
          <p:cNvPicPr>
            <a:picLocks noChangeAspect="1"/>
          </p:cNvPicPr>
          <p:nvPr/>
        </p:nvPicPr>
        <p:blipFill>
          <a:blip r:embed="rId4"/>
          <a:stretch>
            <a:fillRect/>
          </a:stretch>
        </p:blipFill>
        <p:spPr>
          <a:xfrm>
            <a:off x="908542" y="2024602"/>
            <a:ext cx="4272736" cy="4266203"/>
          </a:xfrm>
          <a:prstGeom prst="rect">
            <a:avLst/>
          </a:prstGeom>
        </p:spPr>
      </p:pic>
      <p:pic>
        <p:nvPicPr>
          <p:cNvPr id="6" name="Image 5">
            <a:extLst>
              <a:ext uri="{FF2B5EF4-FFF2-40B4-BE49-F238E27FC236}">
                <a16:creationId xmlns:a16="http://schemas.microsoft.com/office/drawing/2014/main" id="{77A46E78-226F-C85A-AB0A-E2AAD3402E72}"/>
              </a:ext>
            </a:extLst>
          </p:cNvPr>
          <p:cNvPicPr>
            <a:picLocks noChangeAspect="1"/>
          </p:cNvPicPr>
          <p:nvPr/>
        </p:nvPicPr>
        <p:blipFill>
          <a:blip r:embed="rId5"/>
          <a:stretch>
            <a:fillRect/>
          </a:stretch>
        </p:blipFill>
        <p:spPr>
          <a:xfrm>
            <a:off x="7010723" y="1961209"/>
            <a:ext cx="4523801" cy="4449762"/>
          </a:xfrm>
          <a:prstGeom prst="rect">
            <a:avLst/>
          </a:prstGeom>
        </p:spPr>
      </p:pic>
    </p:spTree>
    <p:extLst>
      <p:ext uri="{BB962C8B-B14F-4D97-AF65-F5344CB8AC3E}">
        <p14:creationId xmlns:p14="http://schemas.microsoft.com/office/powerpoint/2010/main" val="1401238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7CFFE-43DD-6DDF-BEE3-7500EF59F609}"/>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BF872F2-C82A-2AE8-B790-F943BDC93FA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F0110DB3-B4C8-E58E-11AA-4F7D3377B147}"/>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11" name="Image 10">
            <a:extLst>
              <a:ext uri="{FF2B5EF4-FFF2-40B4-BE49-F238E27FC236}">
                <a16:creationId xmlns:a16="http://schemas.microsoft.com/office/drawing/2014/main" id="{D097E7A8-43D6-EC93-0813-15AB45D79B68}"/>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0CA6148E-C59B-D14D-466D-F41D3E84E873}"/>
              </a:ext>
            </a:extLst>
          </p:cNvPr>
          <p:cNvSpPr txBox="1"/>
          <p:nvPr/>
        </p:nvSpPr>
        <p:spPr>
          <a:xfrm>
            <a:off x="5133420" y="1055509"/>
            <a:ext cx="1913152" cy="707886"/>
          </a:xfrm>
          <a:prstGeom prst="rect">
            <a:avLst/>
          </a:prstGeom>
          <a:noFill/>
        </p:spPr>
        <p:txBody>
          <a:bodyPr wrap="none" rtlCol="0">
            <a:spAutoFit/>
          </a:bodyPr>
          <a:lstStyle/>
          <a:p>
            <a:r>
              <a:rPr lang="fr-FR" sz="4000" dirty="0"/>
              <a:t>Observe</a:t>
            </a:r>
          </a:p>
        </p:txBody>
      </p:sp>
      <p:pic>
        <p:nvPicPr>
          <p:cNvPr id="2" name="Image 1">
            <a:extLst>
              <a:ext uri="{FF2B5EF4-FFF2-40B4-BE49-F238E27FC236}">
                <a16:creationId xmlns:a16="http://schemas.microsoft.com/office/drawing/2014/main" id="{C913CE72-3BDF-B850-F59C-38A55CA82E70}"/>
              </a:ext>
            </a:extLst>
          </p:cNvPr>
          <p:cNvPicPr>
            <a:picLocks noChangeAspect="1"/>
          </p:cNvPicPr>
          <p:nvPr/>
        </p:nvPicPr>
        <p:blipFill>
          <a:blip r:embed="rId4"/>
          <a:stretch>
            <a:fillRect/>
          </a:stretch>
        </p:blipFill>
        <p:spPr>
          <a:xfrm>
            <a:off x="1025842" y="2213717"/>
            <a:ext cx="4060588" cy="3944745"/>
          </a:xfrm>
          <a:prstGeom prst="rect">
            <a:avLst/>
          </a:prstGeom>
        </p:spPr>
      </p:pic>
      <p:pic>
        <p:nvPicPr>
          <p:cNvPr id="6" name="Image 5">
            <a:extLst>
              <a:ext uri="{FF2B5EF4-FFF2-40B4-BE49-F238E27FC236}">
                <a16:creationId xmlns:a16="http://schemas.microsoft.com/office/drawing/2014/main" id="{4B3EF983-F522-CA43-CC44-C9D30701636A}"/>
              </a:ext>
            </a:extLst>
          </p:cNvPr>
          <p:cNvPicPr>
            <a:picLocks noChangeAspect="1"/>
          </p:cNvPicPr>
          <p:nvPr/>
        </p:nvPicPr>
        <p:blipFill>
          <a:blip r:embed="rId5"/>
          <a:stretch>
            <a:fillRect/>
          </a:stretch>
        </p:blipFill>
        <p:spPr>
          <a:xfrm>
            <a:off x="7182979" y="1943100"/>
            <a:ext cx="4060588" cy="4209372"/>
          </a:xfrm>
          <a:prstGeom prst="rect">
            <a:avLst/>
          </a:prstGeom>
        </p:spPr>
      </p:pic>
    </p:spTree>
    <p:extLst>
      <p:ext uri="{BB962C8B-B14F-4D97-AF65-F5344CB8AC3E}">
        <p14:creationId xmlns:p14="http://schemas.microsoft.com/office/powerpoint/2010/main" val="683568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24BB5-26F4-3212-57B0-FDF6AFFA6A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0737FA66-78B2-1021-FA20-F363FCDAAD5D}"/>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C57A14E4-F377-441D-9952-373CEE370BCA}"/>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11" name="Image 10">
            <a:extLst>
              <a:ext uri="{FF2B5EF4-FFF2-40B4-BE49-F238E27FC236}">
                <a16:creationId xmlns:a16="http://schemas.microsoft.com/office/drawing/2014/main" id="{49E18B81-6094-09AB-4567-31F82D766F48}"/>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D0612613-8D22-C4FC-B650-3E679EB54DA0}"/>
              </a:ext>
            </a:extLst>
          </p:cNvPr>
          <p:cNvSpPr txBox="1"/>
          <p:nvPr/>
        </p:nvSpPr>
        <p:spPr>
          <a:xfrm>
            <a:off x="5133420" y="1055509"/>
            <a:ext cx="1913152" cy="707886"/>
          </a:xfrm>
          <a:prstGeom prst="rect">
            <a:avLst/>
          </a:prstGeom>
          <a:noFill/>
        </p:spPr>
        <p:txBody>
          <a:bodyPr wrap="none" rtlCol="0">
            <a:spAutoFit/>
          </a:bodyPr>
          <a:lstStyle/>
          <a:p>
            <a:r>
              <a:rPr lang="fr-FR" sz="4000" dirty="0"/>
              <a:t>Observe</a:t>
            </a:r>
          </a:p>
        </p:txBody>
      </p:sp>
      <p:pic>
        <p:nvPicPr>
          <p:cNvPr id="7" name="Image 6">
            <a:extLst>
              <a:ext uri="{FF2B5EF4-FFF2-40B4-BE49-F238E27FC236}">
                <a16:creationId xmlns:a16="http://schemas.microsoft.com/office/drawing/2014/main" id="{464CB099-47A5-1D02-C796-9B1752490EDC}"/>
              </a:ext>
            </a:extLst>
          </p:cNvPr>
          <p:cNvPicPr>
            <a:picLocks noChangeAspect="1"/>
          </p:cNvPicPr>
          <p:nvPr/>
        </p:nvPicPr>
        <p:blipFill>
          <a:blip r:embed="rId4"/>
          <a:stretch>
            <a:fillRect/>
          </a:stretch>
        </p:blipFill>
        <p:spPr>
          <a:xfrm>
            <a:off x="1025842" y="2043499"/>
            <a:ext cx="4272274" cy="4285181"/>
          </a:xfrm>
          <a:prstGeom prst="rect">
            <a:avLst/>
          </a:prstGeom>
        </p:spPr>
      </p:pic>
      <p:pic>
        <p:nvPicPr>
          <p:cNvPr id="8" name="Image 7">
            <a:extLst>
              <a:ext uri="{FF2B5EF4-FFF2-40B4-BE49-F238E27FC236}">
                <a16:creationId xmlns:a16="http://schemas.microsoft.com/office/drawing/2014/main" id="{043AA147-6E9A-D7D6-0B49-36E3BFBA8759}"/>
              </a:ext>
            </a:extLst>
          </p:cNvPr>
          <p:cNvPicPr>
            <a:picLocks noChangeAspect="1"/>
          </p:cNvPicPr>
          <p:nvPr/>
        </p:nvPicPr>
        <p:blipFill>
          <a:blip r:embed="rId5"/>
          <a:stretch>
            <a:fillRect/>
          </a:stretch>
        </p:blipFill>
        <p:spPr>
          <a:xfrm>
            <a:off x="6893885" y="1966008"/>
            <a:ext cx="4508315" cy="4362672"/>
          </a:xfrm>
          <a:prstGeom prst="rect">
            <a:avLst/>
          </a:prstGeom>
        </p:spPr>
      </p:pic>
    </p:spTree>
    <p:extLst>
      <p:ext uri="{BB962C8B-B14F-4D97-AF65-F5344CB8AC3E}">
        <p14:creationId xmlns:p14="http://schemas.microsoft.com/office/powerpoint/2010/main" val="1206000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de comparaison.</a:t>
              </a: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2" name="table">
            <a:extLst>
              <a:ext uri="{FF2B5EF4-FFF2-40B4-BE49-F238E27FC236}">
                <a16:creationId xmlns:a16="http://schemas.microsoft.com/office/drawing/2014/main" id="{5F413DEB-A2ED-FC37-C311-BD6E44056CAD}"/>
              </a:ext>
            </a:extLst>
          </p:cNvPr>
          <p:cNvPicPr>
            <a:picLocks noChangeAspect="1"/>
          </p:cNvPicPr>
          <p:nvPr/>
        </p:nvPicPr>
        <p:blipFill>
          <a:blip r:embed="rId3"/>
          <a:stretch>
            <a:fillRect/>
          </a:stretch>
        </p:blipFill>
        <p:spPr>
          <a:xfrm>
            <a:off x="444812" y="2584275"/>
            <a:ext cx="5329269" cy="3671052"/>
          </a:xfrm>
          <a:prstGeom prst="rect">
            <a:avLst/>
          </a:prstGeom>
        </p:spPr>
      </p:pic>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7681" y="33311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ZoneTexte 6">
            <a:extLst>
              <a:ext uri="{FF2B5EF4-FFF2-40B4-BE49-F238E27FC236}">
                <a16:creationId xmlns:a16="http://schemas.microsoft.com/office/drawing/2014/main" id="{A85F6A7B-1D05-72FB-D7CC-5D5AB7722EBF}"/>
              </a:ext>
            </a:extLst>
          </p:cNvPr>
          <p:cNvSpPr txBox="1"/>
          <p:nvPr/>
        </p:nvSpPr>
        <p:spPr>
          <a:xfrm>
            <a:off x="322075" y="1650201"/>
            <a:ext cx="6094268" cy="461665"/>
          </a:xfrm>
          <a:prstGeom prst="rect">
            <a:avLst/>
          </a:prstGeom>
          <a:noFill/>
        </p:spPr>
        <p:txBody>
          <a:bodyPr wrap="square">
            <a:spAutoFit/>
          </a:bodyPr>
          <a:lstStyle/>
          <a:p>
            <a:r>
              <a:rPr lang="fr-FR" sz="2400" dirty="0"/>
              <a:t>Observe cette affiche du parc d’attraction. </a:t>
            </a:r>
          </a:p>
        </p:txBody>
      </p:sp>
      <p:sp>
        <p:nvSpPr>
          <p:cNvPr id="12" name="ZoneTexte 11">
            <a:extLst>
              <a:ext uri="{FF2B5EF4-FFF2-40B4-BE49-F238E27FC236}">
                <a16:creationId xmlns:a16="http://schemas.microsoft.com/office/drawing/2014/main" id="{1B6F98AA-0F73-ACD1-740C-B0C89FF9F201}"/>
              </a:ext>
            </a:extLst>
          </p:cNvPr>
          <p:cNvSpPr txBox="1"/>
          <p:nvPr/>
        </p:nvSpPr>
        <p:spPr>
          <a:xfrm>
            <a:off x="6918214" y="3011090"/>
            <a:ext cx="4293573"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Un cycliste fait 60 km le lundi. Le mardi, il fait 40 km de plus. </a:t>
            </a:r>
            <a:r>
              <a:rPr lang="fr-FR" sz="2400" b="1" dirty="0"/>
              <a:t>Quelle distance a-t-il parcourue mardi ? </a:t>
            </a:r>
          </a:p>
        </p:txBody>
      </p:sp>
    </p:spTree>
    <p:extLst>
      <p:ext uri="{BB962C8B-B14F-4D97-AF65-F5344CB8AC3E}">
        <p14:creationId xmlns:p14="http://schemas.microsoft.com/office/powerpoint/2010/main" val="238488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E9E2F-E731-385A-7900-913D24306FE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A986F037-6CAC-8B6B-EDDA-BAFCFF9371B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5D73F34A-B297-47E0-62C4-956BA76B56F8}"/>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9">
            <a:extLst>
              <a:ext uri="{FF2B5EF4-FFF2-40B4-BE49-F238E27FC236}">
                <a16:creationId xmlns:a16="http://schemas.microsoft.com/office/drawing/2014/main" id="{F0C13683-9ED5-C689-9DC0-BBE0015924BF}"/>
              </a:ext>
            </a:extLst>
          </p:cNvPr>
          <p:cNvSpPr txBox="1"/>
          <p:nvPr/>
        </p:nvSpPr>
        <p:spPr>
          <a:xfrm>
            <a:off x="853005" y="1286341"/>
            <a:ext cx="5606590" cy="95410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Le prix pour deux enfants d’un voyage en montgolfière.</a:t>
            </a:r>
            <a:endParaRPr lang="fr-FR" sz="2600" b="1" dirty="0"/>
          </a:p>
        </p:txBody>
      </p:sp>
      <p:sp>
        <p:nvSpPr>
          <p:cNvPr id="2" name="ZoneTexte 9">
            <a:extLst>
              <a:ext uri="{FF2B5EF4-FFF2-40B4-BE49-F238E27FC236}">
                <a16:creationId xmlns:a16="http://schemas.microsoft.com/office/drawing/2014/main" id="{9FEA070C-B7A1-6709-8A7B-16D112C94587}"/>
              </a:ext>
            </a:extLst>
          </p:cNvPr>
          <p:cNvSpPr txBox="1"/>
          <p:nvPr/>
        </p:nvSpPr>
        <p:spPr>
          <a:xfrm>
            <a:off x="645959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EA54E52A-7AE1-8ED1-74CA-28EA713F3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table">
            <a:extLst>
              <a:ext uri="{FF2B5EF4-FFF2-40B4-BE49-F238E27FC236}">
                <a16:creationId xmlns:a16="http://schemas.microsoft.com/office/drawing/2014/main" id="{6D4B9336-3D3E-070D-6178-18FAA1E4DC19}"/>
              </a:ext>
            </a:extLst>
          </p:cNvPr>
          <p:cNvPicPr>
            <a:picLocks noChangeAspect="1"/>
          </p:cNvPicPr>
          <p:nvPr/>
        </p:nvPicPr>
        <p:blipFill>
          <a:blip r:embed="rId4"/>
          <a:stretch>
            <a:fillRect/>
          </a:stretch>
        </p:blipFill>
        <p:spPr>
          <a:xfrm>
            <a:off x="444812" y="2584275"/>
            <a:ext cx="5329269" cy="3671052"/>
          </a:xfrm>
          <a:prstGeom prst="rect">
            <a:avLst/>
          </a:prstGeom>
        </p:spPr>
      </p:pic>
    </p:spTree>
    <p:extLst>
      <p:ext uri="{BB962C8B-B14F-4D97-AF65-F5344CB8AC3E}">
        <p14:creationId xmlns:p14="http://schemas.microsoft.com/office/powerpoint/2010/main" val="175835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9384B-AF64-CA70-C6B3-A85F10365FF1}"/>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4FE3B5E6-3485-E656-7BA9-35972E87D52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819DA709-A566-56A7-C9F2-1291A0349597}"/>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9">
            <a:extLst>
              <a:ext uri="{FF2B5EF4-FFF2-40B4-BE49-F238E27FC236}">
                <a16:creationId xmlns:a16="http://schemas.microsoft.com/office/drawing/2014/main" id="{EFC9BDCA-0EEE-9E17-CB95-A9B07F166C14}"/>
              </a:ext>
            </a:extLst>
          </p:cNvPr>
          <p:cNvSpPr txBox="1"/>
          <p:nvPr/>
        </p:nvSpPr>
        <p:spPr>
          <a:xfrm>
            <a:off x="853005" y="1286341"/>
            <a:ext cx="5017859" cy="95410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Le prix pour deux enfants qui font un tour de manège.</a:t>
            </a:r>
            <a:endParaRPr lang="fr-FR" sz="2600" b="1" dirty="0"/>
          </a:p>
        </p:txBody>
      </p:sp>
      <p:sp>
        <p:nvSpPr>
          <p:cNvPr id="2" name="ZoneTexte 9">
            <a:extLst>
              <a:ext uri="{FF2B5EF4-FFF2-40B4-BE49-F238E27FC236}">
                <a16:creationId xmlns:a16="http://schemas.microsoft.com/office/drawing/2014/main" id="{A5B16F1F-13D2-68C9-4089-105E9BF3A610}"/>
              </a:ext>
            </a:extLst>
          </p:cNvPr>
          <p:cNvSpPr txBox="1"/>
          <p:nvPr/>
        </p:nvSpPr>
        <p:spPr>
          <a:xfrm>
            <a:off x="645959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D1F40EAD-95CE-B7B7-77FE-184D3C58FB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table">
            <a:extLst>
              <a:ext uri="{FF2B5EF4-FFF2-40B4-BE49-F238E27FC236}">
                <a16:creationId xmlns:a16="http://schemas.microsoft.com/office/drawing/2014/main" id="{165D2A06-26BA-E4AC-7905-45CC3A069BC1}"/>
              </a:ext>
            </a:extLst>
          </p:cNvPr>
          <p:cNvPicPr>
            <a:picLocks noChangeAspect="1"/>
          </p:cNvPicPr>
          <p:nvPr/>
        </p:nvPicPr>
        <p:blipFill>
          <a:blip r:embed="rId4"/>
          <a:stretch>
            <a:fillRect/>
          </a:stretch>
        </p:blipFill>
        <p:spPr>
          <a:xfrm>
            <a:off x="444812" y="2584275"/>
            <a:ext cx="5329269" cy="3671052"/>
          </a:xfrm>
          <a:prstGeom prst="rect">
            <a:avLst/>
          </a:prstGeom>
        </p:spPr>
      </p:pic>
    </p:spTree>
    <p:extLst>
      <p:ext uri="{BB962C8B-B14F-4D97-AF65-F5344CB8AC3E}">
        <p14:creationId xmlns:p14="http://schemas.microsoft.com/office/powerpoint/2010/main" val="6434652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9B91BA-6E47-9296-4CD7-C17FF1FA615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816AED18-6982-09FB-24FC-791890D783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64E709FE-DEF9-4C61-AF66-399763BEE0AC}"/>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9">
            <a:extLst>
              <a:ext uri="{FF2B5EF4-FFF2-40B4-BE49-F238E27FC236}">
                <a16:creationId xmlns:a16="http://schemas.microsoft.com/office/drawing/2014/main" id="{74B51512-619E-A8A8-80B2-4EDDE4067A58}"/>
              </a:ext>
            </a:extLst>
          </p:cNvPr>
          <p:cNvSpPr txBox="1"/>
          <p:nvPr/>
        </p:nvSpPr>
        <p:spPr>
          <a:xfrm>
            <a:off x="676679" y="974614"/>
            <a:ext cx="5329268" cy="138499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Le prix pour une famille (composée de deux parents et un enfant) qui fait un tour de grande roue.</a:t>
            </a:r>
            <a:endParaRPr lang="fr-FR" sz="2600" b="1" dirty="0"/>
          </a:p>
        </p:txBody>
      </p:sp>
      <p:sp>
        <p:nvSpPr>
          <p:cNvPr id="2" name="ZoneTexte 9">
            <a:extLst>
              <a:ext uri="{FF2B5EF4-FFF2-40B4-BE49-F238E27FC236}">
                <a16:creationId xmlns:a16="http://schemas.microsoft.com/office/drawing/2014/main" id="{98399A45-1820-78C6-E993-C6413C51645A}"/>
              </a:ext>
            </a:extLst>
          </p:cNvPr>
          <p:cNvSpPr txBox="1"/>
          <p:nvPr/>
        </p:nvSpPr>
        <p:spPr>
          <a:xfrm>
            <a:off x="645959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B49D63AA-6131-CBBA-F86C-C4AF89A00E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table">
            <a:extLst>
              <a:ext uri="{FF2B5EF4-FFF2-40B4-BE49-F238E27FC236}">
                <a16:creationId xmlns:a16="http://schemas.microsoft.com/office/drawing/2014/main" id="{095227ED-4A8F-D7DE-A83C-9FD8E7EBDF4F}"/>
              </a:ext>
            </a:extLst>
          </p:cNvPr>
          <p:cNvPicPr>
            <a:picLocks noChangeAspect="1"/>
          </p:cNvPicPr>
          <p:nvPr/>
        </p:nvPicPr>
        <p:blipFill>
          <a:blip r:embed="rId4"/>
          <a:stretch>
            <a:fillRect/>
          </a:stretch>
        </p:blipFill>
        <p:spPr>
          <a:xfrm>
            <a:off x="444812" y="2584275"/>
            <a:ext cx="5329269" cy="3671052"/>
          </a:xfrm>
          <a:prstGeom prst="rect">
            <a:avLst/>
          </a:prstGeom>
        </p:spPr>
      </p:pic>
    </p:spTree>
    <p:extLst>
      <p:ext uri="{BB962C8B-B14F-4D97-AF65-F5344CB8AC3E}">
        <p14:creationId xmlns:p14="http://schemas.microsoft.com/office/powerpoint/2010/main" val="25085203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2372957"/>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mémorise la suite des nombres de 1 à 100.</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lis et j’utilise le tableau des nombres.</a:t>
              </a:r>
            </a:p>
            <a:p>
              <a:endParaRPr lang="fr-FR" sz="3200" dirty="0"/>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J’encadre un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a:t>
            </a:r>
            <a:r>
              <a:rPr lang="fr-FR" sz="3200" b="1">
                <a:solidFill>
                  <a:schemeClr val="bg1"/>
                </a:solidFill>
              </a:rPr>
              <a:t>des fractions. </a:t>
            </a:r>
            <a:endParaRPr lang="fr-FR" sz="3200" b="1" dirty="0">
              <a:solidFill>
                <a:schemeClr val="bg1"/>
              </a:solidFill>
            </a:endParaRP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Titre 1">
            <a:extLst>
              <a:ext uri="{FF2B5EF4-FFF2-40B4-BE49-F238E27FC236}">
                <a16:creationId xmlns:a16="http://schemas.microsoft.com/office/drawing/2014/main" id="{5283437E-0346-9619-4AB9-E3A086CE03B8}"/>
              </a:ext>
            </a:extLst>
          </p:cNvPr>
          <p:cNvSpPr>
            <a:spLocks noGrp="1"/>
          </p:cNvSpPr>
          <p:nvPr/>
        </p:nvSpPr>
        <p:spPr>
          <a:xfrm>
            <a:off x="1025843" y="899417"/>
            <a:ext cx="4190394"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Tableau des nombres</a:t>
            </a:r>
          </a:p>
        </p:txBody>
      </p:sp>
      <p:pic>
        <p:nvPicPr>
          <p:cNvPr id="10" name="table">
            <a:extLst>
              <a:ext uri="{FF2B5EF4-FFF2-40B4-BE49-F238E27FC236}">
                <a16:creationId xmlns:a16="http://schemas.microsoft.com/office/drawing/2014/main" id="{0231E9C0-5FC2-E73D-36AC-B72D370C5A91}"/>
              </a:ext>
            </a:extLst>
          </p:cNvPr>
          <p:cNvPicPr>
            <a:picLocks noChangeAspect="1"/>
          </p:cNvPicPr>
          <p:nvPr/>
        </p:nvPicPr>
        <p:blipFill>
          <a:blip r:embed="rId3"/>
          <a:stretch>
            <a:fillRect/>
          </a:stretch>
        </p:blipFill>
        <p:spPr>
          <a:xfrm>
            <a:off x="522145" y="1585212"/>
            <a:ext cx="5204979" cy="4760747"/>
          </a:xfrm>
          <a:prstGeom prst="rect">
            <a:avLst/>
          </a:prstGeom>
        </p:spPr>
      </p:pic>
      <p:sp>
        <p:nvSpPr>
          <p:cNvPr id="11" name="ZoneTexte 9">
            <a:extLst>
              <a:ext uri="{FF2B5EF4-FFF2-40B4-BE49-F238E27FC236}">
                <a16:creationId xmlns:a16="http://schemas.microsoft.com/office/drawing/2014/main" id="{B1A5DD9B-B84A-EDBB-6D39-2DDB267766AA}"/>
              </a:ext>
            </a:extLst>
          </p:cNvPr>
          <p:cNvSpPr txBox="1"/>
          <p:nvPr/>
        </p:nvSpPr>
        <p:spPr>
          <a:xfrm>
            <a:off x="6464877"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Super </a:t>
            </a:r>
            <a:r>
              <a:rPr lang="fr-FR" sz="2600" b="1" dirty="0" err="1"/>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7389B422-12CF-AE9D-4DD6-8127DD58A3B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8337" y="306576"/>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EE6C34-7518-6AFB-0AAC-0D086B962ED0}"/>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F9F4182-D393-ECFF-536F-BFB02316B27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6482F46-A741-8670-1681-D4D2ED55073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A72080AA-5E9E-CFE7-B08D-A1CDFD601E6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28F486D1-489F-68B2-7535-ADC1EFB811D9}"/>
              </a:ext>
            </a:extLst>
          </p:cNvPr>
          <p:cNvPicPr>
            <a:picLocks noChangeAspect="1"/>
          </p:cNvPicPr>
          <p:nvPr/>
        </p:nvPicPr>
        <p:blipFill>
          <a:blip r:embed="rId3"/>
          <a:stretch>
            <a:fillRect/>
          </a:stretch>
        </p:blipFill>
        <p:spPr>
          <a:xfrm>
            <a:off x="339317" y="1569273"/>
            <a:ext cx="5387807" cy="4991533"/>
          </a:xfrm>
          <a:prstGeom prst="rect">
            <a:avLst/>
          </a:prstGeom>
        </p:spPr>
      </p:pic>
      <p:sp>
        <p:nvSpPr>
          <p:cNvPr id="9" name="Titre 1">
            <a:extLst>
              <a:ext uri="{FF2B5EF4-FFF2-40B4-BE49-F238E27FC236}">
                <a16:creationId xmlns:a16="http://schemas.microsoft.com/office/drawing/2014/main" id="{84765352-5807-EC4C-D1DB-8CF6FDAE2125}"/>
              </a:ext>
            </a:extLst>
          </p:cNvPr>
          <p:cNvSpPr>
            <a:spLocks noGrp="1"/>
          </p:cNvSpPr>
          <p:nvPr/>
        </p:nvSpPr>
        <p:spPr>
          <a:xfrm>
            <a:off x="1025843" y="899417"/>
            <a:ext cx="4190394"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Tableau des nombres</a:t>
            </a:r>
          </a:p>
        </p:txBody>
      </p:sp>
      <p:sp>
        <p:nvSpPr>
          <p:cNvPr id="3" name="ZoneTexte 9">
            <a:extLst>
              <a:ext uri="{FF2B5EF4-FFF2-40B4-BE49-F238E27FC236}">
                <a16:creationId xmlns:a16="http://schemas.microsoft.com/office/drawing/2014/main" id="{23098F7A-F5E2-7AED-CA5D-F26FDD589CEF}"/>
              </a:ext>
            </a:extLst>
          </p:cNvPr>
          <p:cNvSpPr txBox="1"/>
          <p:nvPr/>
        </p:nvSpPr>
        <p:spPr>
          <a:xfrm>
            <a:off x="6464877"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Super </a:t>
            </a:r>
            <a:r>
              <a:rPr lang="fr-FR" sz="2600" b="1" dirty="0" err="1"/>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5" name="Picture 2">
            <a:extLst>
              <a:ext uri="{FF2B5EF4-FFF2-40B4-BE49-F238E27FC236}">
                <a16:creationId xmlns:a16="http://schemas.microsoft.com/office/drawing/2014/main" id="{DDB5125F-F8BE-A7CE-1263-C5A3050410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8337" y="306576"/>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57685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A83987-6989-35E4-966C-4AB5E455465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3302716-4CB2-3213-2198-566B070E016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7E99BB3-180D-9EEF-F282-936941AF6DAA}"/>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F7DA6F17-4320-EAD0-DA32-47AEB7AF673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Titre 1">
            <a:extLst>
              <a:ext uri="{FF2B5EF4-FFF2-40B4-BE49-F238E27FC236}">
                <a16:creationId xmlns:a16="http://schemas.microsoft.com/office/drawing/2014/main" id="{93AC150E-98C9-21BB-96F5-3589C4B1D391}"/>
              </a:ext>
            </a:extLst>
          </p:cNvPr>
          <p:cNvSpPr>
            <a:spLocks noGrp="1"/>
          </p:cNvSpPr>
          <p:nvPr/>
        </p:nvSpPr>
        <p:spPr>
          <a:xfrm>
            <a:off x="1025843" y="899417"/>
            <a:ext cx="4190394"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Tableau des nombres</a:t>
            </a:r>
          </a:p>
        </p:txBody>
      </p:sp>
      <p:pic>
        <p:nvPicPr>
          <p:cNvPr id="5" name="Image 4">
            <a:extLst>
              <a:ext uri="{FF2B5EF4-FFF2-40B4-BE49-F238E27FC236}">
                <a16:creationId xmlns:a16="http://schemas.microsoft.com/office/drawing/2014/main" id="{7A768F73-ACE0-02DD-53EB-8963576334ED}"/>
              </a:ext>
            </a:extLst>
          </p:cNvPr>
          <p:cNvPicPr>
            <a:picLocks noChangeAspect="1"/>
          </p:cNvPicPr>
          <p:nvPr/>
        </p:nvPicPr>
        <p:blipFill>
          <a:blip r:embed="rId3"/>
          <a:stretch>
            <a:fillRect/>
          </a:stretch>
        </p:blipFill>
        <p:spPr>
          <a:xfrm>
            <a:off x="530015" y="1722396"/>
            <a:ext cx="5182049" cy="4740051"/>
          </a:xfrm>
          <a:prstGeom prst="rect">
            <a:avLst/>
          </a:prstGeom>
        </p:spPr>
      </p:pic>
      <p:sp>
        <p:nvSpPr>
          <p:cNvPr id="10" name="ZoneTexte 9">
            <a:extLst>
              <a:ext uri="{FF2B5EF4-FFF2-40B4-BE49-F238E27FC236}">
                <a16:creationId xmlns:a16="http://schemas.microsoft.com/office/drawing/2014/main" id="{1BF47AB2-61B7-D914-D39A-612739B6911F}"/>
              </a:ext>
            </a:extLst>
          </p:cNvPr>
          <p:cNvSpPr txBox="1"/>
          <p:nvPr/>
        </p:nvSpPr>
        <p:spPr>
          <a:xfrm>
            <a:off x="6464877" y="3274790"/>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Super </a:t>
            </a:r>
            <a:r>
              <a:rPr lang="fr-FR" sz="2600" b="1" dirty="0" err="1"/>
              <a:t>Calculus</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1" name="Picture 2">
            <a:extLst>
              <a:ext uri="{FF2B5EF4-FFF2-40B4-BE49-F238E27FC236}">
                <a16:creationId xmlns:a16="http://schemas.microsoft.com/office/drawing/2014/main" id="{71ED06EC-8738-E31E-86ED-1B58455193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88337" y="306576"/>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274458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8BB2-8663-7A33-B9DC-A36065E0EF1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95EED0D-AC99-2ABE-F8C8-E165FAFEEAE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EDBAF408-C5FA-5C36-376D-4EAAED06F15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0" name="Connecteur droit 9">
            <a:extLst>
              <a:ext uri="{FF2B5EF4-FFF2-40B4-BE49-F238E27FC236}">
                <a16:creationId xmlns:a16="http://schemas.microsoft.com/office/drawing/2014/main" id="{19E35F97-1A7C-E3B4-1DD8-3AA095F44F7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3" name="Connecteur droit 2">
            <a:extLst>
              <a:ext uri="{FF2B5EF4-FFF2-40B4-BE49-F238E27FC236}">
                <a16:creationId xmlns:a16="http://schemas.microsoft.com/office/drawing/2014/main" id="{20C369B1-D945-E64B-4375-DF25C17DC6F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5" name="Connecteur droit 4">
            <a:extLst>
              <a:ext uri="{FF2B5EF4-FFF2-40B4-BE49-F238E27FC236}">
                <a16:creationId xmlns:a16="http://schemas.microsoft.com/office/drawing/2014/main" id="{476ABCEF-E952-DF3E-6104-164FA7735436}"/>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6" name="Connecteur droit 5">
            <a:extLst>
              <a:ext uri="{FF2B5EF4-FFF2-40B4-BE49-F238E27FC236}">
                <a16:creationId xmlns:a16="http://schemas.microsoft.com/office/drawing/2014/main" id="{671EB75C-2BCF-5CA4-6545-EFE16D1F390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9">
            <a:extLst>
              <a:ext uri="{FF2B5EF4-FFF2-40B4-BE49-F238E27FC236}">
                <a16:creationId xmlns:a16="http://schemas.microsoft.com/office/drawing/2014/main" id="{4D919E41-DEB8-CF6D-59EC-0235ABBC5BEF}"/>
              </a:ext>
            </a:extLst>
          </p:cNvPr>
          <p:cNvSpPr txBox="1"/>
          <p:nvPr/>
        </p:nvSpPr>
        <p:spPr>
          <a:xfrm>
            <a:off x="767797" y="1251932"/>
            <a:ext cx="4591961"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Jeu Le </a:t>
            </a:r>
            <a:r>
              <a:rPr lang="fr-FR" sz="4400" dirty="0" err="1"/>
              <a:t>Comparator</a:t>
            </a:r>
            <a:endParaRPr lang="fr-FR" sz="4400" b="1" dirty="0"/>
          </a:p>
        </p:txBody>
      </p:sp>
      <p:pic>
        <p:nvPicPr>
          <p:cNvPr id="8" name="Image 7">
            <a:extLst>
              <a:ext uri="{FF2B5EF4-FFF2-40B4-BE49-F238E27FC236}">
                <a16:creationId xmlns:a16="http://schemas.microsoft.com/office/drawing/2014/main" id="{887FF7E9-71A8-CBF8-9B3C-75EBEFD62E0E}"/>
              </a:ext>
            </a:extLst>
          </p:cNvPr>
          <p:cNvPicPr>
            <a:picLocks noChangeAspect="1"/>
          </p:cNvPicPr>
          <p:nvPr/>
        </p:nvPicPr>
        <p:blipFill>
          <a:blip r:embed="rId3"/>
          <a:stretch>
            <a:fillRect/>
          </a:stretch>
        </p:blipFill>
        <p:spPr>
          <a:xfrm>
            <a:off x="251769" y="2535381"/>
            <a:ext cx="5624018" cy="3608353"/>
          </a:xfrm>
          <a:prstGeom prst="rect">
            <a:avLst/>
          </a:prstGeom>
        </p:spPr>
      </p:pic>
      <p:sp>
        <p:nvSpPr>
          <p:cNvPr id="13" name="Titre 1">
            <a:extLst>
              <a:ext uri="{FF2B5EF4-FFF2-40B4-BE49-F238E27FC236}">
                <a16:creationId xmlns:a16="http://schemas.microsoft.com/office/drawing/2014/main" id="{7C3A79F4-A420-D62D-6775-A5BC437C4575}"/>
              </a:ext>
            </a:extLst>
          </p:cNvPr>
          <p:cNvSpPr>
            <a:spLocks noGrp="1"/>
          </p:cNvSpPr>
          <p:nvPr/>
        </p:nvSpPr>
        <p:spPr>
          <a:xfrm>
            <a:off x="6412922" y="1500014"/>
            <a:ext cx="4933949" cy="526759"/>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Décompose le nombre : </a:t>
            </a:r>
          </a:p>
        </p:txBody>
      </p:sp>
      <p:pic>
        <p:nvPicPr>
          <p:cNvPr id="18" name="Image 17">
            <a:extLst>
              <a:ext uri="{FF2B5EF4-FFF2-40B4-BE49-F238E27FC236}">
                <a16:creationId xmlns:a16="http://schemas.microsoft.com/office/drawing/2014/main" id="{842E59D0-57E9-57AD-1994-6FBA56C1CAC1}"/>
              </a:ext>
            </a:extLst>
          </p:cNvPr>
          <p:cNvPicPr>
            <a:picLocks noChangeAspect="1"/>
          </p:cNvPicPr>
          <p:nvPr/>
        </p:nvPicPr>
        <p:blipFill>
          <a:blip r:embed="rId4"/>
          <a:stretch>
            <a:fillRect/>
          </a:stretch>
        </p:blipFill>
        <p:spPr>
          <a:xfrm>
            <a:off x="6316214" y="2894834"/>
            <a:ext cx="5730737" cy="1691787"/>
          </a:xfrm>
          <a:prstGeom prst="rect">
            <a:avLst/>
          </a:prstGeom>
        </p:spPr>
      </p:pic>
    </p:spTree>
    <p:extLst>
      <p:ext uri="{BB962C8B-B14F-4D97-AF65-F5344CB8AC3E}">
        <p14:creationId xmlns:p14="http://schemas.microsoft.com/office/powerpoint/2010/main" val="4190457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FD34C-9E45-C8A6-62EC-4772A451C0A0}"/>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8225A850-097E-C9A2-50FF-254F82975B5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2B212A4-3793-145E-A6C6-F4372BB7DA7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3" name="Connecteur droit 2">
            <a:extLst>
              <a:ext uri="{FF2B5EF4-FFF2-40B4-BE49-F238E27FC236}">
                <a16:creationId xmlns:a16="http://schemas.microsoft.com/office/drawing/2014/main" id="{2A88BC1F-D8C7-9A1A-7935-E2D4708FCC5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5" name="Connecteur droit 4">
            <a:extLst>
              <a:ext uri="{FF2B5EF4-FFF2-40B4-BE49-F238E27FC236}">
                <a16:creationId xmlns:a16="http://schemas.microsoft.com/office/drawing/2014/main" id="{2DE7E73E-53DF-86A9-3E70-854AE8051D1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6" name="Connecteur droit 5">
            <a:extLst>
              <a:ext uri="{FF2B5EF4-FFF2-40B4-BE49-F238E27FC236}">
                <a16:creationId xmlns:a16="http://schemas.microsoft.com/office/drawing/2014/main" id="{37C1494B-D5D9-737F-F25B-42E73F1BD71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9">
            <a:extLst>
              <a:ext uri="{FF2B5EF4-FFF2-40B4-BE49-F238E27FC236}">
                <a16:creationId xmlns:a16="http://schemas.microsoft.com/office/drawing/2014/main" id="{29C671DB-0AC3-F10F-BAEB-BF5FAACFB9C0}"/>
              </a:ext>
            </a:extLst>
          </p:cNvPr>
          <p:cNvSpPr txBox="1"/>
          <p:nvPr/>
        </p:nvSpPr>
        <p:spPr>
          <a:xfrm>
            <a:off x="767797" y="1251932"/>
            <a:ext cx="4591961"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Jeu Le </a:t>
            </a:r>
            <a:r>
              <a:rPr lang="fr-FR" sz="4400" dirty="0" err="1"/>
              <a:t>Comparator</a:t>
            </a:r>
            <a:endParaRPr lang="fr-FR" sz="4400" b="1" dirty="0"/>
          </a:p>
        </p:txBody>
      </p:sp>
      <p:pic>
        <p:nvPicPr>
          <p:cNvPr id="8" name="Image 7">
            <a:extLst>
              <a:ext uri="{FF2B5EF4-FFF2-40B4-BE49-F238E27FC236}">
                <a16:creationId xmlns:a16="http://schemas.microsoft.com/office/drawing/2014/main" id="{ACEB5A2F-6EA3-EFEE-CFCE-6646E523A7AF}"/>
              </a:ext>
            </a:extLst>
          </p:cNvPr>
          <p:cNvPicPr>
            <a:picLocks noChangeAspect="1"/>
          </p:cNvPicPr>
          <p:nvPr/>
        </p:nvPicPr>
        <p:blipFill>
          <a:blip r:embed="rId3"/>
          <a:stretch>
            <a:fillRect/>
          </a:stretch>
        </p:blipFill>
        <p:spPr>
          <a:xfrm>
            <a:off x="251769" y="2535381"/>
            <a:ext cx="5624018" cy="3608353"/>
          </a:xfrm>
          <a:prstGeom prst="rect">
            <a:avLst/>
          </a:prstGeom>
        </p:spPr>
      </p:pic>
      <p:pic>
        <p:nvPicPr>
          <p:cNvPr id="16" name="Image 15">
            <a:extLst>
              <a:ext uri="{FF2B5EF4-FFF2-40B4-BE49-F238E27FC236}">
                <a16:creationId xmlns:a16="http://schemas.microsoft.com/office/drawing/2014/main" id="{588FCC5E-846A-807F-2AB7-89CE136E8051}"/>
              </a:ext>
            </a:extLst>
          </p:cNvPr>
          <p:cNvPicPr>
            <a:picLocks noChangeAspect="1"/>
          </p:cNvPicPr>
          <p:nvPr/>
        </p:nvPicPr>
        <p:blipFill>
          <a:blip r:embed="rId4"/>
          <a:stretch>
            <a:fillRect/>
          </a:stretch>
        </p:blipFill>
        <p:spPr>
          <a:xfrm>
            <a:off x="6127555" y="2021373"/>
            <a:ext cx="5829805" cy="4625741"/>
          </a:xfrm>
          <a:prstGeom prst="rect">
            <a:avLst/>
          </a:prstGeom>
        </p:spPr>
      </p:pic>
      <p:sp>
        <p:nvSpPr>
          <p:cNvPr id="17" name="Titre 1">
            <a:extLst>
              <a:ext uri="{FF2B5EF4-FFF2-40B4-BE49-F238E27FC236}">
                <a16:creationId xmlns:a16="http://schemas.microsoft.com/office/drawing/2014/main" id="{A3C88C83-519F-6CF1-990A-4AED8D78FFAA}"/>
              </a:ext>
            </a:extLst>
          </p:cNvPr>
          <p:cNvSpPr>
            <a:spLocks noGrp="1"/>
          </p:cNvSpPr>
          <p:nvPr/>
        </p:nvSpPr>
        <p:spPr>
          <a:xfrm>
            <a:off x="6316214" y="881696"/>
            <a:ext cx="4933949" cy="5267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800" dirty="0"/>
              <a:t>Observe :</a:t>
            </a:r>
          </a:p>
        </p:txBody>
      </p:sp>
    </p:spTree>
    <p:extLst>
      <p:ext uri="{BB962C8B-B14F-4D97-AF65-F5344CB8AC3E}">
        <p14:creationId xmlns:p14="http://schemas.microsoft.com/office/powerpoint/2010/main" val="8617878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EA9BE-6169-DBA1-96DD-03B46E6A579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B7FBE46-78F4-9C8F-195C-188BC6F9BF2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BFE68ED6-FF9F-22C9-06C7-3B643EB6351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5" name="Connecteur droit 4">
            <a:extLst>
              <a:ext uri="{FF2B5EF4-FFF2-40B4-BE49-F238E27FC236}">
                <a16:creationId xmlns:a16="http://schemas.microsoft.com/office/drawing/2014/main" id="{D71720A9-22BB-FA57-AB3C-B794E3F023F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85E0FB9F-C598-8BFD-86F8-251561A235D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9">
            <a:extLst>
              <a:ext uri="{FF2B5EF4-FFF2-40B4-BE49-F238E27FC236}">
                <a16:creationId xmlns:a16="http://schemas.microsoft.com/office/drawing/2014/main" id="{B8A5850F-514B-9B97-E0CA-B14723492ED3}"/>
              </a:ext>
            </a:extLst>
          </p:cNvPr>
          <p:cNvSpPr txBox="1"/>
          <p:nvPr/>
        </p:nvSpPr>
        <p:spPr>
          <a:xfrm>
            <a:off x="767797" y="1251932"/>
            <a:ext cx="4591961"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Jeu Le </a:t>
            </a:r>
            <a:r>
              <a:rPr lang="fr-FR" sz="4400" dirty="0" err="1"/>
              <a:t>Comparator</a:t>
            </a:r>
            <a:endParaRPr lang="fr-FR" sz="4400" b="1" dirty="0"/>
          </a:p>
        </p:txBody>
      </p:sp>
      <p:pic>
        <p:nvPicPr>
          <p:cNvPr id="11" name="Image 10">
            <a:extLst>
              <a:ext uri="{FF2B5EF4-FFF2-40B4-BE49-F238E27FC236}">
                <a16:creationId xmlns:a16="http://schemas.microsoft.com/office/drawing/2014/main" id="{E039B157-6E1A-4AA7-458B-7EE517DAA957}"/>
              </a:ext>
            </a:extLst>
          </p:cNvPr>
          <p:cNvPicPr>
            <a:picLocks noChangeAspect="1"/>
          </p:cNvPicPr>
          <p:nvPr/>
        </p:nvPicPr>
        <p:blipFill>
          <a:blip r:embed="rId3"/>
          <a:stretch>
            <a:fillRect/>
          </a:stretch>
        </p:blipFill>
        <p:spPr>
          <a:xfrm>
            <a:off x="251769" y="2535381"/>
            <a:ext cx="5624018" cy="3608353"/>
          </a:xfrm>
          <a:prstGeom prst="rect">
            <a:avLst/>
          </a:prstGeom>
        </p:spPr>
      </p:pic>
      <p:pic>
        <p:nvPicPr>
          <p:cNvPr id="7" name="Image 6">
            <a:extLst>
              <a:ext uri="{FF2B5EF4-FFF2-40B4-BE49-F238E27FC236}">
                <a16:creationId xmlns:a16="http://schemas.microsoft.com/office/drawing/2014/main" id="{92C6823D-9AD9-88DA-01CF-EF7A5A93F6A8}"/>
              </a:ext>
            </a:extLst>
          </p:cNvPr>
          <p:cNvPicPr>
            <a:picLocks noChangeAspect="1"/>
          </p:cNvPicPr>
          <p:nvPr/>
        </p:nvPicPr>
        <p:blipFill>
          <a:blip r:embed="rId4"/>
          <a:stretch>
            <a:fillRect/>
          </a:stretch>
        </p:blipFill>
        <p:spPr>
          <a:xfrm>
            <a:off x="6270747" y="1803339"/>
            <a:ext cx="5921253" cy="4625741"/>
          </a:xfrm>
          <a:prstGeom prst="rect">
            <a:avLst/>
          </a:prstGeom>
        </p:spPr>
      </p:pic>
      <p:sp>
        <p:nvSpPr>
          <p:cNvPr id="12" name="Titre 1">
            <a:extLst>
              <a:ext uri="{FF2B5EF4-FFF2-40B4-BE49-F238E27FC236}">
                <a16:creationId xmlns:a16="http://schemas.microsoft.com/office/drawing/2014/main" id="{7E6766CC-00FE-D793-4E63-BA334F579EAC}"/>
              </a:ext>
            </a:extLst>
          </p:cNvPr>
          <p:cNvSpPr>
            <a:spLocks noGrp="1"/>
          </p:cNvSpPr>
          <p:nvPr/>
        </p:nvSpPr>
        <p:spPr>
          <a:xfrm>
            <a:off x="6316214" y="881696"/>
            <a:ext cx="4933949" cy="52675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800" dirty="0"/>
              <a:t>Observe :</a:t>
            </a:r>
          </a:p>
        </p:txBody>
      </p:sp>
    </p:spTree>
    <p:extLst>
      <p:ext uri="{BB962C8B-B14F-4D97-AF65-F5344CB8AC3E}">
        <p14:creationId xmlns:p14="http://schemas.microsoft.com/office/powerpoint/2010/main" val="38516229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2648663" y="389594"/>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39C93D21-AF6D-02A5-A83D-02526711F28E}"/>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67</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509E2626-A029-6553-C8D2-1A516E411D2B}"/>
              </a:ext>
            </a:extLst>
          </p:cNvPr>
          <p:cNvPicPr>
            <a:picLocks noChangeAspect="1"/>
          </p:cNvPicPr>
          <p:nvPr/>
        </p:nvPicPr>
        <p:blipFill>
          <a:blip r:embed="rId4"/>
          <a:stretch>
            <a:fillRect/>
          </a:stretch>
        </p:blipFill>
        <p:spPr>
          <a:xfrm>
            <a:off x="250579" y="3942625"/>
            <a:ext cx="5648340" cy="521799"/>
          </a:xfrm>
          <a:prstGeom prst="rect">
            <a:avLst/>
          </a:prstGeom>
        </p:spPr>
      </p:pic>
      <p:sp>
        <p:nvSpPr>
          <p:cNvPr id="4" name="ZoneTexte 9">
            <a:extLst>
              <a:ext uri="{FF2B5EF4-FFF2-40B4-BE49-F238E27FC236}">
                <a16:creationId xmlns:a16="http://schemas.microsoft.com/office/drawing/2014/main" id="{5E979961-3F4F-0492-7DA8-BE28C7A655BF}"/>
              </a:ext>
            </a:extLst>
          </p:cNvPr>
          <p:cNvSpPr txBox="1"/>
          <p:nvPr/>
        </p:nvSpPr>
        <p:spPr>
          <a:xfrm>
            <a:off x="6452667" y="3150099"/>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Fractio</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026" name="Picture 2">
            <a:extLst>
              <a:ext uri="{FF2B5EF4-FFF2-40B4-BE49-F238E27FC236}">
                <a16:creationId xmlns:a16="http://schemas.microsoft.com/office/drawing/2014/main" id="{397998E9-E5FC-146C-A5BF-2E252440B83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3081"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A143675B-85DA-8A3B-A8AD-2AB0EB4E7BA7}"/>
              </a:ext>
            </a:extLst>
          </p:cNvPr>
          <p:cNvPicPr>
            <a:picLocks noChangeAspect="1"/>
          </p:cNvPicPr>
          <p:nvPr/>
        </p:nvPicPr>
        <p:blipFill>
          <a:blip r:embed="rId6"/>
          <a:stretch>
            <a:fillRect/>
          </a:stretch>
        </p:blipFill>
        <p:spPr>
          <a:xfrm>
            <a:off x="72856" y="3980730"/>
            <a:ext cx="5837144" cy="487362"/>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D2423-DC4D-A8A9-7412-DA0B01ACE190}"/>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174AE93-D21A-18C3-F3C3-587CE7E1083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9651EC0-D74C-7948-E115-D87B6393222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B0F16C5-FF79-70B7-0D20-74417B6D5D7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3036B638-7499-BD40-28E2-8C51325915BC}"/>
              </a:ext>
            </a:extLst>
          </p:cNvPr>
          <p:cNvPicPr>
            <a:picLocks noChangeAspect="1"/>
          </p:cNvPicPr>
          <p:nvPr/>
        </p:nvPicPr>
        <p:blipFill>
          <a:blip r:embed="rId3"/>
          <a:srcRect t="13596" b="13650"/>
          <a:stretch>
            <a:fillRect/>
          </a:stretch>
        </p:blipFill>
        <p:spPr>
          <a:xfrm>
            <a:off x="2515647" y="504140"/>
            <a:ext cx="1038797" cy="755747"/>
          </a:xfrm>
          <a:prstGeom prst="rect">
            <a:avLst/>
          </a:prstGeom>
        </p:spPr>
      </p:pic>
      <p:cxnSp>
        <p:nvCxnSpPr>
          <p:cNvPr id="2" name="Connecteur droit 1">
            <a:extLst>
              <a:ext uri="{FF2B5EF4-FFF2-40B4-BE49-F238E27FC236}">
                <a16:creationId xmlns:a16="http://schemas.microsoft.com/office/drawing/2014/main" id="{BEB6376A-5440-09C2-3006-882C3C3888DE}"/>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4" name="ZoneTexte 3">
            <a:extLst>
              <a:ext uri="{FF2B5EF4-FFF2-40B4-BE49-F238E27FC236}">
                <a16:creationId xmlns:a16="http://schemas.microsoft.com/office/drawing/2014/main" id="{D9BD4446-CC6F-7170-9B78-183D22DEEA1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72</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00A9C0F7-364F-676A-D5F9-814D82212325}"/>
              </a:ext>
            </a:extLst>
          </p:cNvPr>
          <p:cNvPicPr>
            <a:picLocks noChangeAspect="1"/>
          </p:cNvPicPr>
          <p:nvPr/>
        </p:nvPicPr>
        <p:blipFill>
          <a:blip r:embed="rId4"/>
          <a:stretch>
            <a:fillRect/>
          </a:stretch>
        </p:blipFill>
        <p:spPr>
          <a:xfrm>
            <a:off x="124691" y="3987309"/>
            <a:ext cx="5867938" cy="493198"/>
          </a:xfrm>
          <a:prstGeom prst="rect">
            <a:avLst/>
          </a:prstGeom>
        </p:spPr>
      </p:pic>
      <p:sp>
        <p:nvSpPr>
          <p:cNvPr id="8" name="ZoneTexte 9">
            <a:extLst>
              <a:ext uri="{FF2B5EF4-FFF2-40B4-BE49-F238E27FC236}">
                <a16:creationId xmlns:a16="http://schemas.microsoft.com/office/drawing/2014/main" id="{8C2FDC0C-C903-6EF8-1BD0-41A4F848ED20}"/>
              </a:ext>
            </a:extLst>
          </p:cNvPr>
          <p:cNvSpPr txBox="1"/>
          <p:nvPr/>
        </p:nvSpPr>
        <p:spPr>
          <a:xfrm>
            <a:off x="6452667" y="3150099"/>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Fractio</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2" name="Picture 2">
            <a:extLst>
              <a:ext uri="{FF2B5EF4-FFF2-40B4-BE49-F238E27FC236}">
                <a16:creationId xmlns:a16="http://schemas.microsoft.com/office/drawing/2014/main" id="{E5305966-3719-F43E-340D-85B3B82561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3081"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496080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D9D06-5443-C2FF-B47A-60B78E67132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DD55B87-570C-381B-2972-CF66461757E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3DC6EB4-7BCB-AE13-1ABB-1518BC5DCC5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ADA9947-36DB-3C06-DA8F-482D1975810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F90A6965-FE15-F07D-2E4C-94D248E4BF26}"/>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41E33832-3ADD-5B4D-F35D-4EA7B249DBD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84</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BFD9ED0F-4CA2-D54E-3948-102F8C2CAB24}"/>
              </a:ext>
            </a:extLst>
          </p:cNvPr>
          <p:cNvPicPr>
            <a:picLocks noChangeAspect="1"/>
          </p:cNvPicPr>
          <p:nvPr/>
        </p:nvPicPr>
        <p:blipFill>
          <a:blip r:embed="rId3"/>
          <a:stretch>
            <a:fillRect/>
          </a:stretch>
        </p:blipFill>
        <p:spPr>
          <a:xfrm>
            <a:off x="103909" y="4209103"/>
            <a:ext cx="5888720" cy="462081"/>
          </a:xfrm>
          <a:prstGeom prst="rect">
            <a:avLst/>
          </a:prstGeom>
        </p:spPr>
      </p:pic>
      <p:sp>
        <p:nvSpPr>
          <p:cNvPr id="8" name="ZoneTexte 9">
            <a:extLst>
              <a:ext uri="{FF2B5EF4-FFF2-40B4-BE49-F238E27FC236}">
                <a16:creationId xmlns:a16="http://schemas.microsoft.com/office/drawing/2014/main" id="{994CE76A-2BAC-3087-1B90-CA64350E4CBE}"/>
              </a:ext>
            </a:extLst>
          </p:cNvPr>
          <p:cNvSpPr txBox="1"/>
          <p:nvPr/>
        </p:nvSpPr>
        <p:spPr>
          <a:xfrm>
            <a:off x="6452667" y="3150099"/>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Fractio</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2" name="Picture 2">
            <a:extLst>
              <a:ext uri="{FF2B5EF4-FFF2-40B4-BE49-F238E27FC236}">
                <a16:creationId xmlns:a16="http://schemas.microsoft.com/office/drawing/2014/main" id="{E55F0EB9-086B-02E3-369B-EA375AD3FB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3081"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4" name="Image 13">
            <a:extLst>
              <a:ext uri="{FF2B5EF4-FFF2-40B4-BE49-F238E27FC236}">
                <a16:creationId xmlns:a16="http://schemas.microsoft.com/office/drawing/2014/main" id="{C7298E9A-0D57-C80E-A223-8FB755F28D9E}"/>
              </a:ext>
            </a:extLst>
          </p:cNvPr>
          <p:cNvPicPr>
            <a:picLocks noChangeAspect="1"/>
          </p:cNvPicPr>
          <p:nvPr/>
        </p:nvPicPr>
        <p:blipFill>
          <a:blip r:embed="rId5"/>
          <a:srcRect t="13596" b="13650"/>
          <a:stretch>
            <a:fillRect/>
          </a:stretch>
        </p:blipFill>
        <p:spPr>
          <a:xfrm>
            <a:off x="2515647" y="504140"/>
            <a:ext cx="1038797" cy="755747"/>
          </a:xfrm>
          <a:prstGeom prst="rect">
            <a:avLst/>
          </a:prstGeom>
        </p:spPr>
      </p:pic>
    </p:spTree>
    <p:extLst>
      <p:ext uri="{BB962C8B-B14F-4D97-AF65-F5344CB8AC3E}">
        <p14:creationId xmlns:p14="http://schemas.microsoft.com/office/powerpoint/2010/main" val="23987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86C94-BADA-205A-58A8-8354E41FDB6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E5CBB50-BA09-D7EE-FEA8-7BAD9ADCD70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272E91EB-3CBB-3EB9-551E-E6E89ED6CDA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748766F-A0DC-B1FD-BC3D-ED63E597987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822138F-AB86-E796-6E03-270B3ED09B69}"/>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4B181974-8AAD-89B0-1BC1-857AA4578130}"/>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78</a:t>
            </a:r>
            <a:r>
              <a:rPr lang="fr-FR" sz="4800" dirty="0">
                <a:sym typeface="Webdings" panose="05030102010509060703" pitchFamily="18" charset="2"/>
              </a:rPr>
              <a:t> &lt; …</a:t>
            </a:r>
            <a:endParaRPr lang="fr-FR" sz="4800" dirty="0"/>
          </a:p>
        </p:txBody>
      </p:sp>
      <p:pic>
        <p:nvPicPr>
          <p:cNvPr id="4" name="Image 3">
            <a:extLst>
              <a:ext uri="{FF2B5EF4-FFF2-40B4-BE49-F238E27FC236}">
                <a16:creationId xmlns:a16="http://schemas.microsoft.com/office/drawing/2014/main" id="{040B20EC-2B82-3F08-494C-4E0A04D0361C}"/>
              </a:ext>
            </a:extLst>
          </p:cNvPr>
          <p:cNvPicPr>
            <a:picLocks noChangeAspect="1"/>
          </p:cNvPicPr>
          <p:nvPr/>
        </p:nvPicPr>
        <p:blipFill>
          <a:blip r:embed="rId3"/>
          <a:stretch>
            <a:fillRect/>
          </a:stretch>
        </p:blipFill>
        <p:spPr>
          <a:xfrm>
            <a:off x="124691" y="3987309"/>
            <a:ext cx="5867938" cy="493198"/>
          </a:xfrm>
          <a:prstGeom prst="rect">
            <a:avLst/>
          </a:prstGeom>
        </p:spPr>
      </p:pic>
      <p:sp>
        <p:nvSpPr>
          <p:cNvPr id="7" name="ZoneTexte 9">
            <a:extLst>
              <a:ext uri="{FF2B5EF4-FFF2-40B4-BE49-F238E27FC236}">
                <a16:creationId xmlns:a16="http://schemas.microsoft.com/office/drawing/2014/main" id="{BE655A27-5DE0-DA6D-FBEC-FDD2D61CE496}"/>
              </a:ext>
            </a:extLst>
          </p:cNvPr>
          <p:cNvSpPr txBox="1"/>
          <p:nvPr/>
        </p:nvSpPr>
        <p:spPr>
          <a:xfrm>
            <a:off x="6452667" y="3150099"/>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Fractio</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8" name="Picture 2">
            <a:extLst>
              <a:ext uri="{FF2B5EF4-FFF2-40B4-BE49-F238E27FC236}">
                <a16:creationId xmlns:a16="http://schemas.microsoft.com/office/drawing/2014/main" id="{FBF34A21-26FA-A5A2-6AEA-9BE96C791E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3081"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AE92EA21-1DB6-C0ED-8D7C-7C9560D21DEB}"/>
              </a:ext>
            </a:extLst>
          </p:cNvPr>
          <p:cNvPicPr>
            <a:picLocks noChangeAspect="1"/>
          </p:cNvPicPr>
          <p:nvPr/>
        </p:nvPicPr>
        <p:blipFill>
          <a:blip r:embed="rId5"/>
          <a:srcRect t="13596" b="13650"/>
          <a:stretch>
            <a:fillRect/>
          </a:stretch>
        </p:blipFill>
        <p:spPr>
          <a:xfrm>
            <a:off x="2515647" y="504140"/>
            <a:ext cx="1038797" cy="755747"/>
          </a:xfrm>
          <a:prstGeom prst="rect">
            <a:avLst/>
          </a:prstGeom>
        </p:spPr>
      </p:pic>
    </p:spTree>
    <p:extLst>
      <p:ext uri="{BB962C8B-B14F-4D97-AF65-F5344CB8AC3E}">
        <p14:creationId xmlns:p14="http://schemas.microsoft.com/office/powerpoint/2010/main" val="1166080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D0063-331E-85AD-6653-F23A1D8A7BB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3730EDF-96E8-69CF-B879-46E7CF65856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2699294-0134-9DDC-693A-6F6F7492E23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BAA405C-F818-0E11-1DA1-346A3F009F8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7D5EDCB9-226A-C82B-C4BF-F899F75B63F1}"/>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8D310151-6BFA-2CEC-D408-1BC4C4D51D3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91</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12859A68-46C8-C5D8-78BF-A11F703C35CF}"/>
              </a:ext>
            </a:extLst>
          </p:cNvPr>
          <p:cNvPicPr>
            <a:picLocks noChangeAspect="1"/>
          </p:cNvPicPr>
          <p:nvPr/>
        </p:nvPicPr>
        <p:blipFill>
          <a:blip r:embed="rId3"/>
          <a:stretch>
            <a:fillRect/>
          </a:stretch>
        </p:blipFill>
        <p:spPr>
          <a:xfrm>
            <a:off x="125972" y="4065587"/>
            <a:ext cx="5757705" cy="506414"/>
          </a:xfrm>
          <a:prstGeom prst="rect">
            <a:avLst/>
          </a:prstGeom>
        </p:spPr>
      </p:pic>
      <p:sp>
        <p:nvSpPr>
          <p:cNvPr id="8" name="ZoneTexte 9">
            <a:extLst>
              <a:ext uri="{FF2B5EF4-FFF2-40B4-BE49-F238E27FC236}">
                <a16:creationId xmlns:a16="http://schemas.microsoft.com/office/drawing/2014/main" id="{60185532-9B7F-F40C-7429-FDC27C2A99E4}"/>
              </a:ext>
            </a:extLst>
          </p:cNvPr>
          <p:cNvSpPr txBox="1"/>
          <p:nvPr/>
        </p:nvSpPr>
        <p:spPr>
          <a:xfrm>
            <a:off x="6452667" y="3150099"/>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Fractio</a:t>
            </a:r>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2" name="Picture 2">
            <a:extLst>
              <a:ext uri="{FF2B5EF4-FFF2-40B4-BE49-F238E27FC236}">
                <a16:creationId xmlns:a16="http://schemas.microsoft.com/office/drawing/2014/main" id="{564D0DD7-3C07-22CB-D1DC-9B1F295548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3081" y="31210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4" name="Image 13">
            <a:extLst>
              <a:ext uri="{FF2B5EF4-FFF2-40B4-BE49-F238E27FC236}">
                <a16:creationId xmlns:a16="http://schemas.microsoft.com/office/drawing/2014/main" id="{803C48DF-5EF0-780C-E275-A939C9674A20}"/>
              </a:ext>
            </a:extLst>
          </p:cNvPr>
          <p:cNvPicPr>
            <a:picLocks noChangeAspect="1"/>
          </p:cNvPicPr>
          <p:nvPr/>
        </p:nvPicPr>
        <p:blipFill>
          <a:blip r:embed="rId5"/>
          <a:srcRect t="13596" b="13650"/>
          <a:stretch>
            <a:fillRect/>
          </a:stretch>
        </p:blipFill>
        <p:spPr>
          <a:xfrm>
            <a:off x="2515647" y="504140"/>
            <a:ext cx="1038797" cy="755747"/>
          </a:xfrm>
          <a:prstGeom prst="rect">
            <a:avLst/>
          </a:prstGeom>
        </p:spPr>
      </p:pic>
    </p:spTree>
    <p:extLst>
      <p:ext uri="{BB962C8B-B14F-4D97-AF65-F5344CB8AC3E}">
        <p14:creationId xmlns:p14="http://schemas.microsoft.com/office/powerpoint/2010/main" val="101138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584775"/>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J’atteins un nombre cible par décomposition.. </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943100"/>
            <a:ext cx="0" cy="4485980"/>
          </a:xfrm>
          <a:prstGeom prst="line">
            <a:avLst/>
          </a:prstGeom>
          <a:ln w="57150"/>
        </p:spPr>
        <p:style>
          <a:lnRef idx="1">
            <a:schemeClr val="dk1"/>
          </a:lnRef>
          <a:fillRef idx="0">
            <a:schemeClr val="dk1"/>
          </a:fillRef>
          <a:effectRef idx="0">
            <a:schemeClr val="dk1"/>
          </a:effectRef>
          <a:fontRef idx="minor">
            <a:schemeClr val="tx1"/>
          </a:fontRef>
        </p:style>
      </p:cxnSp>
      <p:pic>
        <p:nvPicPr>
          <p:cNvPr id="11" name="Image 10">
            <a:extLst>
              <a:ext uri="{FF2B5EF4-FFF2-40B4-BE49-F238E27FC236}">
                <a16:creationId xmlns:a16="http://schemas.microsoft.com/office/drawing/2014/main" id="{E46BB4C7-BBA3-0885-A632-C6419A9BDB1C}"/>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BCF7F5D9-AD60-A4B3-B93A-F93E819AC9FB}"/>
              </a:ext>
            </a:extLst>
          </p:cNvPr>
          <p:cNvSpPr txBox="1"/>
          <p:nvPr/>
        </p:nvSpPr>
        <p:spPr>
          <a:xfrm>
            <a:off x="5133420" y="1055509"/>
            <a:ext cx="1913152" cy="707886"/>
          </a:xfrm>
          <a:prstGeom prst="rect">
            <a:avLst/>
          </a:prstGeom>
          <a:noFill/>
        </p:spPr>
        <p:txBody>
          <a:bodyPr wrap="none" rtlCol="0">
            <a:spAutoFit/>
          </a:bodyPr>
          <a:lstStyle/>
          <a:p>
            <a:r>
              <a:rPr lang="fr-FR" sz="4000" dirty="0"/>
              <a:t>Observe</a:t>
            </a:r>
          </a:p>
        </p:txBody>
      </p:sp>
      <p:pic>
        <p:nvPicPr>
          <p:cNvPr id="2" name="Image 1">
            <a:extLst>
              <a:ext uri="{FF2B5EF4-FFF2-40B4-BE49-F238E27FC236}">
                <a16:creationId xmlns:a16="http://schemas.microsoft.com/office/drawing/2014/main" id="{D662913B-5507-116D-83FE-B95E5E013240}"/>
              </a:ext>
            </a:extLst>
          </p:cNvPr>
          <p:cNvPicPr>
            <a:picLocks noChangeAspect="1"/>
          </p:cNvPicPr>
          <p:nvPr/>
        </p:nvPicPr>
        <p:blipFill>
          <a:blip r:embed="rId4"/>
          <a:stretch>
            <a:fillRect/>
          </a:stretch>
        </p:blipFill>
        <p:spPr>
          <a:xfrm>
            <a:off x="861277" y="2130014"/>
            <a:ext cx="4155051" cy="4055380"/>
          </a:xfrm>
          <a:prstGeom prst="rect">
            <a:avLst/>
          </a:prstGeom>
        </p:spPr>
      </p:pic>
      <p:pic>
        <p:nvPicPr>
          <p:cNvPr id="6" name="Image 5">
            <a:extLst>
              <a:ext uri="{FF2B5EF4-FFF2-40B4-BE49-F238E27FC236}">
                <a16:creationId xmlns:a16="http://schemas.microsoft.com/office/drawing/2014/main" id="{EC503290-A1FD-13B6-BF73-3AF536C59830}"/>
              </a:ext>
            </a:extLst>
          </p:cNvPr>
          <p:cNvPicPr>
            <a:picLocks noChangeAspect="1"/>
          </p:cNvPicPr>
          <p:nvPr/>
        </p:nvPicPr>
        <p:blipFill>
          <a:blip r:embed="rId5"/>
          <a:stretch>
            <a:fillRect/>
          </a:stretch>
        </p:blipFill>
        <p:spPr>
          <a:xfrm>
            <a:off x="7191854" y="1943100"/>
            <a:ext cx="4138869" cy="4335611"/>
          </a:xfrm>
          <a:prstGeom prst="rect">
            <a:avLst/>
          </a:prstGeom>
        </p:spPr>
      </p:pic>
    </p:spTree>
    <p:extLst>
      <p:ext uri="{BB962C8B-B14F-4D97-AF65-F5344CB8AC3E}">
        <p14:creationId xmlns:p14="http://schemas.microsoft.com/office/powerpoint/2010/main" val="3649535636"/>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16680</TotalTime>
  <Words>666</Words>
  <Application>Microsoft Office PowerPoint</Application>
  <PresentationFormat>Grand écran</PresentationFormat>
  <Paragraphs>95</Paragraphs>
  <Slides>25</Slides>
  <Notes>21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25</vt:i4>
      </vt:variant>
    </vt:vector>
  </HeadingPairs>
  <TitlesOfParts>
    <vt:vector size="33" baseType="lpstr">
      <vt:lpstr>Arial</vt:lpstr>
      <vt:lpstr>Calibri</vt:lpstr>
      <vt:lpstr>Calibri Light</vt:lpstr>
      <vt:lpstr>KG Turning Tables</vt:lpstr>
      <vt:lpstr>Script Ecole 2</vt:lpstr>
      <vt:lpstr>Webdings</vt:lpstr>
      <vt:lpstr>Wingdings</vt:lpstr>
      <vt:lpstr>Thème Office</vt:lpstr>
      <vt:lpstr>PERIODE 4  séance 79</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397</cp:revision>
  <dcterms:created xsi:type="dcterms:W3CDTF">2018-07-28T07:30:27Z</dcterms:created>
  <dcterms:modified xsi:type="dcterms:W3CDTF">2026-04-01T10:41:26Z</dcterms:modified>
</cp:coreProperties>
</file>